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22" r:id="rId1"/>
  </p:sldMasterIdLst>
  <p:notesMasterIdLst>
    <p:notesMasterId r:id="rId13"/>
  </p:notesMasterIdLst>
  <p:sldIdLst>
    <p:sldId id="269" r:id="rId2"/>
    <p:sldId id="268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8000"/>
    <a:srgbClr val="33CCFF"/>
    <a:srgbClr val="FF3300"/>
    <a:srgbClr val="00FFFF"/>
    <a:srgbClr val="0000FF"/>
    <a:srgbClr val="00CC00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954" autoAdjust="0"/>
    <p:restoredTop sz="90387" autoAdjust="0"/>
  </p:normalViewPr>
  <p:slideViewPr>
    <p:cSldViewPr snapToGrid="0">
      <p:cViewPr>
        <p:scale>
          <a:sx n="100" d="100"/>
          <a:sy n="100" d="100"/>
        </p:scale>
        <p:origin x="-1114" y="562"/>
      </p:cViewPr>
      <p:guideLst>
        <p:guide orient="horz"/>
        <p:guide pos="14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93633925" cy="936339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8193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8194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8195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Notes Placeholder 1536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8197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Slide Number Placeholder 1536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A53D86A-C321-4B1B-B19B-50AB899759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EB862D8C-7043-4F66-A07E-5DDC4D16F3DC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51C92-F3B9-4130-938E-49462BC634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BA67A-99D5-41A8-870E-949C0825A7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530E6-D35B-4322-BFA8-9835C430C4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48877-AD82-4495-B6A2-FABF6B7E29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6E7F6-6A53-4250-A8DD-2CF152CD00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0FC29-1080-4234-8A13-476F56AF7F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1DC6A-7CF2-482F-A91E-9D459DB5A9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1D703-63E3-4B7C-8E85-3040EE0EDD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8B9F6-9EC1-4A32-B1D6-87DE511D72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8181F-22AF-4CBF-93AD-6AD077C66E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2063F-9D23-404D-9EA9-7E6189898E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A62EC-5878-47CB-8C49-56F1B38CDC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BCBCBC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CBCBC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BCBCBC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6ACCD28-1FC5-4DC1-970C-012AC51658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9" r:id="rId3"/>
    <p:sldLayoutId id="2147483890" r:id="rId4"/>
    <p:sldLayoutId id="2147483891" r:id="rId5"/>
    <p:sldLayoutId id="2147483892" r:id="rId6"/>
    <p:sldLayoutId id="2147483893" r:id="rId7"/>
    <p:sldLayoutId id="2147483894" r:id="rId8"/>
    <p:sldLayoutId id="2147483895" r:id="rId9"/>
    <p:sldLayoutId id="2147483896" r:id="rId10"/>
    <p:sldLayoutId id="2147483897" r:id="rId11"/>
    <p:sldLayoutId id="214748389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lkidsworld.com/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C:\Users\Rich\Documents\eslkidsworld\clip art\People\General (A - C)\Couple with Child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1533"/>
            <a:ext cx="9144000" cy="6826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Rectangle 6"/>
          <p:cNvSpPr/>
          <p:nvPr/>
        </p:nvSpPr>
        <p:spPr>
          <a:xfrm>
            <a:off x="0" y="0"/>
            <a:ext cx="680186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5400" b="1" i="1">
                <a:ln w="3155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+mn-cs"/>
              </a:rPr>
              <a:t>Describing People</a:t>
            </a:r>
            <a:r>
              <a:rPr lang="en-GB" sz="5400" b="1" i="1" dirty="0">
                <a:ln w="3155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+mn-cs"/>
              </a:rPr>
              <a:t>...</a:t>
            </a:r>
          </a:p>
        </p:txBody>
      </p:sp>
      <p:sp>
        <p:nvSpPr>
          <p:cNvPr id="9" name="Rectangle 8"/>
          <p:cNvSpPr/>
          <p:nvPr/>
        </p:nvSpPr>
        <p:spPr>
          <a:xfrm>
            <a:off x="2190750" y="4653260"/>
            <a:ext cx="4801315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008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Adjectives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Rich\Documents\eslkidsworld\clip art\Household\Bedroom\Sleeping 0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Rectangle 5"/>
          <p:cNvSpPr/>
          <p:nvPr/>
        </p:nvSpPr>
        <p:spPr>
          <a:xfrm>
            <a:off x="0" y="186035"/>
            <a:ext cx="5524500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He </a:t>
            </a:r>
            <a:r>
              <a:rPr lang="en-GB" sz="7200" b="1" i="1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is </a:t>
            </a:r>
            <a:r>
              <a:rPr lang="en-GB" sz="7200" b="1" i="1" smtClean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tired.</a:t>
            </a:r>
            <a:endParaRPr lang="en-GB" sz="72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cs typeface="+mn-cs"/>
            </a:endParaRPr>
          </a:p>
        </p:txBody>
      </p:sp>
      <p:sp>
        <p:nvSpPr>
          <p:cNvPr id="7" name="Down Arrow 6"/>
          <p:cNvSpPr/>
          <p:nvPr/>
        </p:nvSpPr>
        <p:spPr>
          <a:xfrm rot="16991108">
            <a:off x="3819525" y="1228726"/>
            <a:ext cx="657225" cy="1314450"/>
          </a:xfrm>
          <a:prstGeom prst="downArrow">
            <a:avLst>
              <a:gd name="adj1" fmla="val 47005"/>
              <a:gd name="adj2" fmla="val 50000"/>
            </a:avLst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6547" y="347959"/>
            <a:ext cx="7994496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4400" b="1" i="1" dirty="0">
                <a:ln w="3155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FF33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+mn-cs"/>
              </a:rPr>
              <a:t>Thanks for using PowerPoint</a:t>
            </a:r>
          </a:p>
          <a:p>
            <a:pPr algn="ctr">
              <a:defRPr/>
            </a:pPr>
            <a:r>
              <a:rPr lang="en-GB" sz="4400" b="1" i="1" dirty="0">
                <a:ln w="3155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FF33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+mn-cs"/>
              </a:rPr>
              <a:t>At </a:t>
            </a:r>
            <a:r>
              <a:rPr lang="en-GB" sz="4400" b="1" i="1" dirty="0">
                <a:ln w="3155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+mn-cs"/>
                <a:hlinkClick r:id="rId2"/>
              </a:rPr>
              <a:t>www.eslkidsworld.com</a:t>
            </a:r>
            <a:endParaRPr lang="en-GB" sz="4400" b="1" i="1" dirty="0">
              <a:ln w="31550" cmpd="sng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163" y="3053060"/>
            <a:ext cx="4493539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Goodbye!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4" name="Picture 8" descr="C:\Users\Rich\Documents\eslkidsworld\clip art\Landscapes\Landscapes (Ci - Cr)\City Street 0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Rectangle 4"/>
          <p:cNvSpPr/>
          <p:nvPr/>
        </p:nvSpPr>
        <p:spPr>
          <a:xfrm>
            <a:off x="1813103" y="2338685"/>
            <a:ext cx="7263528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She is </a:t>
            </a:r>
            <a:r>
              <a:rPr lang="en-GB" sz="7200" b="1" i="1" dirty="0" smtClean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beautiful.</a:t>
            </a:r>
            <a:endParaRPr lang="en-GB" sz="72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cs typeface="+mn-cs"/>
            </a:endParaRPr>
          </a:p>
        </p:txBody>
      </p:sp>
      <p:pic>
        <p:nvPicPr>
          <p:cNvPr id="4100" name="Picture 6" descr="C:\Users\Rich\Documents\eslkidsworld\clip art\People\General (A - C)\'20's Woman 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" y="3394075"/>
            <a:ext cx="1295400" cy="302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Down Arrow 8"/>
          <p:cNvSpPr/>
          <p:nvPr/>
        </p:nvSpPr>
        <p:spPr>
          <a:xfrm rot="2880000">
            <a:off x="1743075" y="3333751"/>
            <a:ext cx="657225" cy="1314450"/>
          </a:xfrm>
          <a:prstGeom prst="down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7" name="Picture 7" descr="C:\Users\Rich\Documents\eslkidsworld\clip art\Landscapes\Landscapes (A - Ci)\City Skyline 43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Rectangle 5"/>
          <p:cNvSpPr/>
          <p:nvPr/>
        </p:nvSpPr>
        <p:spPr>
          <a:xfrm>
            <a:off x="3489960" y="243185"/>
            <a:ext cx="547306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He is </a:t>
            </a:r>
            <a:r>
              <a:rPr lang="en-GB" sz="7200" b="1" i="1" dirty="0" smtClean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angry.</a:t>
            </a:r>
            <a:endParaRPr lang="en-GB" sz="72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cs typeface="+mn-cs"/>
            </a:endParaRPr>
          </a:p>
        </p:txBody>
      </p:sp>
      <p:pic>
        <p:nvPicPr>
          <p:cNvPr id="5124" name="Picture 6" descr="C:\Users\Rich\Documents\eslkidsworld\clip art\People\Cartoons (A - Cl)\Angry Man 11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16113" y="3121025"/>
            <a:ext cx="2349500" cy="320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Down Arrow 8"/>
          <p:cNvSpPr/>
          <p:nvPr/>
        </p:nvSpPr>
        <p:spPr>
          <a:xfrm rot="1140000">
            <a:off x="3714750" y="1457325"/>
            <a:ext cx="725488" cy="1465263"/>
          </a:xfrm>
          <a:prstGeom prst="down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6" descr="C:\Users\Rich\Documents\eslkidsworld\clip art\Landscapes\Landscapes (A - Ci)\City Skyline 49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124200" y="1252835"/>
            <a:ext cx="574357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He is </a:t>
            </a:r>
            <a:r>
              <a:rPr lang="en-GB" sz="7200" b="1" i="1" dirty="0" smtClean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bored.</a:t>
            </a:r>
            <a:endParaRPr lang="en-GB" sz="72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cs typeface="+mn-cs"/>
            </a:endParaRPr>
          </a:p>
        </p:txBody>
      </p:sp>
      <p:sp>
        <p:nvSpPr>
          <p:cNvPr id="9" name="Down Arrow 8"/>
          <p:cNvSpPr/>
          <p:nvPr/>
        </p:nvSpPr>
        <p:spPr>
          <a:xfrm rot="2880000">
            <a:off x="6286500" y="2438401"/>
            <a:ext cx="657225" cy="1314450"/>
          </a:xfrm>
          <a:prstGeom prst="down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6149" name="Picture 7" descr="C:\Users\Rich\Documents\eslkidsworld\clip art\People\Cartoons (A - Cl)\Bored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4175" y="3335338"/>
            <a:ext cx="1806575" cy="280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4" name="Picture 4" descr="C:\Users\Rich\Documents\eslkidsworld\clip art\Landscapes\Landscapes (P - S)\River 29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Rectangle 7"/>
          <p:cNvSpPr/>
          <p:nvPr/>
        </p:nvSpPr>
        <p:spPr>
          <a:xfrm>
            <a:off x="3409950" y="243185"/>
            <a:ext cx="5553075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He is </a:t>
            </a:r>
            <a:r>
              <a:rPr lang="en-GB" sz="7200" b="1" i="1" dirty="0" smtClean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happy.</a:t>
            </a:r>
            <a:endParaRPr lang="en-GB" sz="72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cs typeface="+mn-cs"/>
            </a:endParaRPr>
          </a:p>
        </p:txBody>
      </p:sp>
      <p:sp>
        <p:nvSpPr>
          <p:cNvPr id="9" name="Down Arrow 8"/>
          <p:cNvSpPr/>
          <p:nvPr/>
        </p:nvSpPr>
        <p:spPr>
          <a:xfrm rot="2880000">
            <a:off x="3629025" y="1628776"/>
            <a:ext cx="657225" cy="1314450"/>
          </a:xfrm>
          <a:prstGeom prst="down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7173" name="Picture 6" descr="C:\Users\Rich\Documents\eslkidsworld\clip art\People\Cartoons (Gi - J)\Happy! 3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54100" y="2887663"/>
            <a:ext cx="1992313" cy="209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6" descr="C:\Users\Rich\Documents\eslkidsworld\clip art\Landscapes\Landscapes (A - Ci)\Cave 5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2804160" y="243185"/>
            <a:ext cx="615886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He is </a:t>
            </a:r>
            <a:r>
              <a:rPr lang="en-GB" sz="7200" b="1" i="1" dirty="0" smtClean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scared.</a:t>
            </a:r>
            <a:endParaRPr lang="en-GB" sz="72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cs typeface="+mn-cs"/>
            </a:endParaRPr>
          </a:p>
        </p:txBody>
      </p:sp>
      <p:sp>
        <p:nvSpPr>
          <p:cNvPr id="9" name="Down Arrow 8"/>
          <p:cNvSpPr/>
          <p:nvPr/>
        </p:nvSpPr>
        <p:spPr>
          <a:xfrm rot="2880000">
            <a:off x="2924175" y="2162176"/>
            <a:ext cx="657225" cy="1314450"/>
          </a:xfrm>
          <a:prstGeom prst="down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8197" name="Picture 7" descr="C:\Users\Rich\Documents\eslkidsworld\clip art\People\Cartoons (P - Sh)\Scared Man 3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" y="3590925"/>
            <a:ext cx="1890712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6" descr="C:\Users\Rich\Documents\eslkidsworld\clip art\Landscapes\Landscapes (A - Ci)\Castle View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838575" y="243185"/>
            <a:ext cx="5124450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She is </a:t>
            </a:r>
            <a:r>
              <a:rPr lang="en-GB" sz="7200" b="1" i="1" dirty="0" smtClean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sad.</a:t>
            </a:r>
            <a:endParaRPr lang="en-GB" sz="72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cs typeface="+mn-cs"/>
            </a:endParaRPr>
          </a:p>
        </p:txBody>
      </p:sp>
      <p:sp>
        <p:nvSpPr>
          <p:cNvPr id="8" name="Down Arrow 7"/>
          <p:cNvSpPr/>
          <p:nvPr/>
        </p:nvSpPr>
        <p:spPr>
          <a:xfrm rot="2880000">
            <a:off x="4752975" y="2171701"/>
            <a:ext cx="657225" cy="1314450"/>
          </a:xfrm>
          <a:prstGeom prst="down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9221" name="Picture 8" descr="C:\Users\Rich\Documents\eslkidsworld\clip art\Art &amp; Design\Fine Art (A - B)\Artist - Sad 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46225" y="3149600"/>
            <a:ext cx="2609850" cy="342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Rich\Documents\eslkidsworld\clip art\Household\Kitchen (G - Mi)\Kitchen 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7564"/>
            <a:ext cx="9144000" cy="68955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43" name="Picture 3" descr="C:\Users\Rich\Documents\eslkidsworld\clip art\People\Cartoons (Co - Eq)\Drinking Coffee 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35050" y="1638300"/>
            <a:ext cx="2674938" cy="473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200400" y="243185"/>
            <a:ext cx="5762625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He is </a:t>
            </a:r>
            <a:r>
              <a:rPr lang="en-GB" sz="7200" b="1" i="1" dirty="0" smtClean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sleepy.</a:t>
            </a:r>
            <a:endParaRPr lang="en-GB" sz="72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cs typeface="+mn-cs"/>
            </a:endParaRPr>
          </a:p>
        </p:txBody>
      </p:sp>
      <p:sp>
        <p:nvSpPr>
          <p:cNvPr id="7" name="Down Arrow 6"/>
          <p:cNvSpPr/>
          <p:nvPr/>
        </p:nvSpPr>
        <p:spPr>
          <a:xfrm rot="2880000">
            <a:off x="3305175" y="1266826"/>
            <a:ext cx="657225" cy="1314450"/>
          </a:xfrm>
          <a:prstGeom prst="down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9" descr="C:\Users\Rich\Documents\eslkidsworld\clip art\Transportation\Cartoons (Ca - L)\Lost 2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33350" y="3348335"/>
            <a:ext cx="5124450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She is </a:t>
            </a:r>
            <a:r>
              <a:rPr lang="en-GB" sz="7200" b="1" i="1" dirty="0" smtClean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lost.</a:t>
            </a:r>
            <a:endParaRPr lang="en-GB" sz="72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cs typeface="+mn-cs"/>
            </a:endParaRPr>
          </a:p>
        </p:txBody>
      </p:sp>
      <p:sp>
        <p:nvSpPr>
          <p:cNvPr id="9" name="Down Arrow 8"/>
          <p:cNvSpPr/>
          <p:nvPr/>
        </p:nvSpPr>
        <p:spPr>
          <a:xfrm rot="8612890">
            <a:off x="5791200" y="2609850"/>
            <a:ext cx="657225" cy="1314450"/>
          </a:xfrm>
          <a:prstGeom prst="down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2586</TotalTime>
  <Words>49</Words>
  <Application>Microsoft Office PowerPoint</Application>
  <PresentationFormat>On-screen Show (4:3)</PresentationFormat>
  <Paragraphs>15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Apex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TechSmith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Adjectives</dc:title>
  <dc:creator>ESL Kids World</dc:creator>
  <cp:lastModifiedBy>Richard</cp:lastModifiedBy>
  <cp:revision>207</cp:revision>
  <dcterms:created xsi:type="dcterms:W3CDTF">2006-07-18T19:14:56Z</dcterms:created>
  <dcterms:modified xsi:type="dcterms:W3CDTF">2020-03-23T03:29:12Z</dcterms:modified>
</cp:coreProperties>
</file>